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sldIdLst>
    <p:sldId id="266" r:id="rId2"/>
    <p:sldId id="276" r:id="rId3"/>
    <p:sldId id="271" r:id="rId4"/>
    <p:sldId id="280" r:id="rId5"/>
    <p:sldId id="284" r:id="rId6"/>
    <p:sldId id="285" r:id="rId7"/>
    <p:sldId id="286" r:id="rId8"/>
    <p:sldId id="287" r:id="rId9"/>
    <p:sldId id="288" r:id="rId10"/>
    <p:sldId id="281" r:id="rId11"/>
    <p:sldId id="282" r:id="rId12"/>
    <p:sldId id="289" r:id="rId13"/>
    <p:sldId id="290" r:id="rId14"/>
    <p:sldId id="291" r:id="rId15"/>
    <p:sldId id="292" r:id="rId16"/>
    <p:sldId id="294" r:id="rId17"/>
    <p:sldId id="293" r:id="rId18"/>
    <p:sldId id="295" r:id="rId19"/>
    <p:sldId id="283" r:id="rId20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나눔고딕 ExtraBold" panose="020B0600000101010101" charset="-127"/>
      <p:bold r:id="rId23"/>
    </p:embeddedFont>
    <p:embeddedFont>
      <p:font typeface="나눔고딕" panose="020B0600000101010101" charset="-127"/>
      <p:regular r:id="rId24"/>
      <p:bold r:id="rId25"/>
    </p:embeddedFont>
    <p:embeddedFont>
      <p:font typeface="배달의민족 한나" panose="02000503000000020003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1" autoAdjust="0"/>
    <p:restoredTop sz="95503" autoAdjust="0"/>
  </p:normalViewPr>
  <p:slideViewPr>
    <p:cSldViewPr>
      <p:cViewPr varScale="1">
        <p:scale>
          <a:sx n="91" d="100"/>
          <a:sy n="91" d="100"/>
        </p:scale>
        <p:origin x="16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7088" y="1772816"/>
            <a:ext cx="4896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Web Programming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Web Diary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051720" y="4581128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학번</a:t>
            </a:r>
            <a:r>
              <a:rPr lang="en-US" altLang="ko-KR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: 201311293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이름</a:t>
            </a:r>
            <a:r>
              <a:rPr lang="en-US" altLang="ko-KR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윤도훈</a:t>
            </a:r>
            <a:endParaRPr lang="en-US" altLang="ko-KR" sz="2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학과</a:t>
            </a:r>
            <a:r>
              <a:rPr lang="en-US" altLang="ko-KR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컴퓨터공학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레이아웃 구성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Desktop vs. Mobile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948264" y="1628800"/>
            <a:ext cx="1331652" cy="1372672"/>
          </a:xfrm>
          <a:prstGeom prst="ellipse">
            <a:avLst/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47468" y="1628800"/>
            <a:ext cx="1343777" cy="1372672"/>
          </a:xfrm>
          <a:prstGeom prst="ellipse">
            <a:avLst/>
          </a:prstGeom>
          <a:solidFill>
            <a:srgbClr val="FF6E5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4200827" y="2132856"/>
            <a:ext cx="14512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Desktop</a:t>
            </a: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6876256" y="2132856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Mobile</a:t>
            </a: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4331948" y="586300"/>
            <a:ext cx="34563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사용기기에 따라 다른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레이아웃 구성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99" y="3284984"/>
            <a:ext cx="29438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레이아웃은 크게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부분으로 나누어져 있다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상단과 하단에는 각각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navigation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위치해 있다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 Navigation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구성요소는 페이지 이름과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메뉴로 간단하게 구현하였다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Footer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웹 다이어리 사용 가이드 등을 알려주는 링크들이 있다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3068960"/>
            <a:ext cx="282389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좌측 섹션은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‘Recent Notes’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List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클릭하면 자신이 업로드한 노트가 작성일시 기준으로 리스트 형태로 출력된다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최근에 올린 노트는 맨 하단에 위치한다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buAutoNum type="arabicPeriod" startAt="3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섹션은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WebNote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로써 실제 노트를 작성하는 부분이다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해시태그를 추가하고 업로드 할 수 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buAutoNum type="arabicPeriod" startAt="3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부분에는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PhotoNote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인데 사진을 올리게 되면 페이지에도 사진이 추가 되고 사진 이외에 비디오나 다른 파일들을 업로드 하게 되면 저장소에 저장된다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08642" y="4437112"/>
            <a:ext cx="27278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모바일에서는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PhotoNote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부분을 숨겨놓았다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데스크탑에서만 업로드가 가능하고 모바일에서는 노트리스트 출력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노트작성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수정만 가능하다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5436096" y="2016775"/>
            <a:ext cx="17281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VS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0192" y="3190617"/>
            <a:ext cx="2727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모바일에서는 모든 섹션이 세로로 출력 되게 하였다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상단에는 노트 리스트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중간에는 노트 작성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아래는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91084" y="1696288"/>
            <a:ext cx="1343777" cy="1372672"/>
          </a:xfrm>
          <a:prstGeom prst="ellipse">
            <a:avLst/>
          </a:prstGeom>
          <a:solidFill>
            <a:schemeClr val="accent5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755576" y="2200344"/>
            <a:ext cx="14512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Common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88837"/>
            <a:ext cx="3672408" cy="4588173"/>
          </a:xfrm>
          <a:prstGeom prst="rect">
            <a:avLst/>
          </a:prstGeom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Note List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79512" y="1988838"/>
            <a:ext cx="2232248" cy="4392490"/>
            <a:chOff x="179512" y="1988840"/>
            <a:chExt cx="2232248" cy="1584178"/>
          </a:xfrm>
        </p:grpSpPr>
        <p:sp>
          <p:nvSpPr>
            <p:cNvPr id="18" name="직사각형 17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360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Note List.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List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버튼을 누르면 노트가 리스트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형식으로 출력되고 마우스 커서를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올려 놓으면 리스트에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Pop-up 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효과가 나타난다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1" name="TextBox 25"/>
            <p:cNvSpPr txBox="1">
              <a:spLocks noChangeArrowheads="1"/>
            </p:cNvSpPr>
            <p:nvPr/>
          </p:nvSpPr>
          <p:spPr bwMode="auto">
            <a:xfrm>
              <a:off x="179512" y="2451381"/>
              <a:ext cx="2160240" cy="29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Edit Alert.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노트를 한번 클릭하면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Edit note 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alert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 뜬다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확인버튼을 누르면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수정 창이 팝업 된다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5"/>
            <p:cNvSpPr txBox="1">
              <a:spLocks noChangeArrowheads="1"/>
            </p:cNvSpPr>
            <p:nvPr/>
          </p:nvSpPr>
          <p:spPr bwMode="auto">
            <a:xfrm>
              <a:off x="179512" y="2793914"/>
              <a:ext cx="2160240" cy="29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Delete Alert.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노트를 더블 클릭 하면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Delete 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note alert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 뜬다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확인버튼을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누르면 노트가 삭제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251520" y="2404363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51520" y="276794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이등변 삼각형 39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536669"/>
            <a:ext cx="4181475" cy="1295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07" y="5495754"/>
            <a:ext cx="4191000" cy="129540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251520" y="5157192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179512" y="5262299"/>
            <a:ext cx="21602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기능구현</a:t>
            </a:r>
            <a:r>
              <a:rPr lang="en-US" altLang="ko-KR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이용하여 클릭 이벤트와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alert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구현 했고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이용하여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마우스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hover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옵션을 주었다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Edit &amp; Search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81" y="182250"/>
            <a:ext cx="5083304" cy="34902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44" y="4736822"/>
            <a:ext cx="4836219" cy="208134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79512" y="1988838"/>
            <a:ext cx="2232248" cy="4392490"/>
            <a:chOff x="179512" y="1988840"/>
            <a:chExt cx="2232248" cy="1584178"/>
          </a:xfrm>
        </p:grpSpPr>
        <p:sp>
          <p:nvSpPr>
            <p:cNvPr id="23" name="직사각형 22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421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Edit Note.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 수정은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Modal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효과를 주었다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Alert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창에서 확인 버튼을 누르면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노트를 수정 할 수 있는 창이 열린다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하단에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Save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버튼을 누르면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저장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179512" y="2492849"/>
              <a:ext cx="2160240" cy="482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Search Note.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 검색도 수정과 마찬가지로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Modal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효과로 구현하였다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Search Note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버튼을 누르면 검색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팝업이 뜨고 해시태그로 노트를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검색 할 수 있다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하단에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Go!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버튼을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누르면 리스트에 노트가 출력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179512" y="3079586"/>
              <a:ext cx="2160240" cy="360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기능구현</a:t>
              </a:r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CSS framework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를 이용하여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modal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효과를 주었고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jQuery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로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open, close, value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가져오기 등을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구현 했다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51520" y="2456303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1520" y="3027645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이등변 삼각형 29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251520" y="6237312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833051"/>
            <a:ext cx="2386566" cy="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Note Taking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9" y="1779585"/>
            <a:ext cx="3888431" cy="48897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1988840"/>
            <a:ext cx="2232248" cy="4392490"/>
            <a:chOff x="179512" y="1988840"/>
            <a:chExt cx="2232248" cy="1584178"/>
          </a:xfrm>
        </p:grpSpPr>
        <p:sp>
          <p:nvSpPr>
            <p:cNvPr id="22" name="직사각형 2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23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Title.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노트의 제목을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input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field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에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입력하면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179512" y="2399441"/>
              <a:ext cx="2160240" cy="23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Contents.</a:t>
              </a:r>
            </a:p>
            <a:p>
              <a:pPr marL="342900" indent="-342900"/>
              <a:r>
                <a:rPr lang="en-US" altLang="ko-KR" sz="1100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CKEditor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에 노트 본문을 입력 할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수 있다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179512" y="2741974"/>
              <a:ext cx="2160240" cy="23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Hash Tags.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해시태그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field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에 태그를 입력하면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chip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형태로 변환 되어 저장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520" y="235242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1520" y="269003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이등변 삼각형 2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1331640" y="4941170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1259632" y="5013178"/>
            <a:ext cx="216024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기능구현</a:t>
            </a:r>
            <a:r>
              <a:rPr lang="en-US" altLang="ko-KR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노트의 제목과 해시태그는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CSS 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framework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이용해서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placeholder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를 가지는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input 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field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chip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형태로 구현 했다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노트의 본문은 </a:t>
            </a:r>
            <a:r>
              <a:rPr lang="en-US" altLang="ko-KR" sz="11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CKEditor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라는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Text 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editor library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사용하였다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03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Upload images &amp; files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488" y="2348880"/>
            <a:ext cx="3254896" cy="9838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468" y="1124744"/>
            <a:ext cx="4654004" cy="117147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79512" y="1988838"/>
            <a:ext cx="2232248" cy="4392490"/>
            <a:chOff x="179512" y="1988840"/>
            <a:chExt cx="2232248" cy="1584178"/>
          </a:xfrm>
        </p:grpSpPr>
        <p:sp>
          <p:nvSpPr>
            <p:cNvPr id="23" name="직사각형 22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482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Upload.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Upload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버튼을 누르면 파일을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업로드 할 수 있고 우측에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‘+’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Floating button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을 누르면 업로드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여부를 묻는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alert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창이 뜨게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확인을 누르면 저장소에 자신이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업로드 한 파일이 추가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179512" y="2570760"/>
              <a:ext cx="2160240" cy="543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이미지 추가</a:t>
              </a:r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업로드 하는 파일의 확장자명이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jpg, </a:t>
              </a:r>
              <a:r>
                <a:rPr lang="en-US" altLang="ko-KR" sz="1100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png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등 이미지 파일이라면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하단에 자신이 올린 그림이 추가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되고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그 이외 형식의 파일이라면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그냥 저장소에만 추가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페이지 초기 상태는 항상 기본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이미지가 세팅 되도록 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51520" y="2534213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이등변 삼각형 29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251520" y="5157192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179512" y="5237038"/>
            <a:ext cx="2160240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기능구현</a:t>
            </a:r>
            <a:r>
              <a:rPr lang="en-US" altLang="ko-KR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이용하여 파일 업로드를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구현 했으며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파이어 베이스와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연동해서 파일들이 파이어 베이스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저장소에 저장이 되도록 하였다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253314"/>
            <a:ext cx="4176465" cy="34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1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Extra Features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79512" y="1988838"/>
            <a:ext cx="2232248" cy="3816426"/>
            <a:chOff x="179512" y="1988840"/>
            <a:chExt cx="2232248" cy="1584178"/>
          </a:xfrm>
        </p:grpSpPr>
        <p:sp>
          <p:nvSpPr>
            <p:cNvPr id="22" name="직사각형 2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179512" y="2047818"/>
              <a:ext cx="2232248" cy="29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ToolTips.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사용자 편의를 위해 각종 버튼들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위에 마우스 커서를 올려 놓으면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툴팁이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뜨도록 구현 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179512" y="2496170"/>
              <a:ext cx="2160240" cy="29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Tap Target.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우측 하단에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Tap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기능을 추가 하여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웹 다이어리 사용에 유용한 팁들을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적어 놓았다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179512" y="2915903"/>
              <a:ext cx="2160240" cy="23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기능구현</a:t>
              </a:r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.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Materialize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를 이용하여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Tap 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기능과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ToolTip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을 추가하였다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520" y="2437193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1520" y="2855655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이등변 삼각형 2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251520" y="5085184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04" y="1765798"/>
            <a:ext cx="1743075" cy="1028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60356"/>
            <a:ext cx="2247900" cy="1028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90" y="1785203"/>
            <a:ext cx="1483957" cy="10038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04" y="3127322"/>
            <a:ext cx="6027043" cy="33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2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Firebase Database 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저장방식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79512" y="1988838"/>
            <a:ext cx="2232248" cy="4392490"/>
            <a:chOff x="179512" y="1988840"/>
            <a:chExt cx="2232248" cy="1584178"/>
          </a:xfrm>
        </p:grpSpPr>
        <p:sp>
          <p:nvSpPr>
            <p:cNvPr id="22" name="직사각형 2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727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데이터베이스</a:t>
              </a:r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파이어 베이스의 데이터베이스에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 본문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제목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해시태그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업로드 시간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그리고 그 노트의 고유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ID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값까지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함께 저장 해준다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이때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노트들을 시간으로 정렬하여 가장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최근에 추가 된 노트들이 아래쪽에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추가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시간은 본래 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new Date()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함수를 사용하면 업로드 시간이 초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단위로 입력되는데 </a:t>
              </a:r>
              <a:r>
                <a:rPr lang="en-US" altLang="ko-KR" sz="1100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toUTCString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()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을 사용해서 날짜로 변환 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51520" y="276794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이등변 삼각형 2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251520" y="6021288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179512" y="4149080"/>
            <a:ext cx="2376264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기능구현</a:t>
            </a:r>
            <a:r>
              <a:rPr lang="en-US" altLang="ko-KR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Note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라는 인덱스의 하위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children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은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노트 고유의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ID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값이다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값을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참조하여 해당 노트의 정보에 접근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할 수 있다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추후에 노트를 수정하거나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 할 때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함께 저장한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값과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노트의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ID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값을 비교하여 일치하면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해당 노트에 대한 삭제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및 수정을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할 수 있고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노트를 검색 할 때는 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저장된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Tag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값과 비교한다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841728"/>
            <a:ext cx="6444778" cy="47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1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Firebase Storage 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저장방식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79512" y="1988838"/>
            <a:ext cx="2232248" cy="4392490"/>
            <a:chOff x="179512" y="1988840"/>
            <a:chExt cx="2232248" cy="1584178"/>
          </a:xfrm>
        </p:grpSpPr>
        <p:sp>
          <p:nvSpPr>
            <p:cNvPr id="22" name="직사각형 2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179512" y="2009889"/>
              <a:ext cx="2232248" cy="421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저장소</a:t>
              </a:r>
              <a:r>
                <a:rPr lang="en-US" altLang="ko-KR" sz="1500" dirty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파이어 베이스 저장소에는 사진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동영상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파일 등을 저장하게 된다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이때 파일의 확장자명을 구분하여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같은 형식의 파일들은 함께 저장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되도록 구현 하였다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520" y="2482273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이등변 삼각형 2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251520" y="5157192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179512" y="3630503"/>
            <a:ext cx="216024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기능구현</a:t>
            </a:r>
            <a:r>
              <a:rPr lang="en-US" altLang="ko-KR" sz="15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Web Diary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에서 파일을 업로드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하면 파일의 확장자명을 확인한다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만약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jpg, </a:t>
            </a:r>
            <a:r>
              <a:rPr lang="en-US" altLang="ko-KR" sz="11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png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gif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등과 같은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파일이라면 저장소내에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/images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폴더에 저장이 된다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마찬가지로 스크린샷에는 나와 있지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않지만 </a:t>
            </a:r>
            <a:r>
              <a:rPr lang="en-US" altLang="ko-KR" sz="11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mkv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avi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등과 같은 비디오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파일을 올린다면 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/videos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폴더에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저장이 된다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그 외에 다른 파일은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/files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안에 저장이 되도록 구현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하였다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5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52" y="5004565"/>
            <a:ext cx="6171604" cy="1541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31" y="1283906"/>
            <a:ext cx="6398045" cy="3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개선사항</a:t>
            </a:r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15476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5476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475656" y="24208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552" y="3112512"/>
            <a:ext cx="234088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다양한 라이브러리 활용이 미숙하여 깔끔한 구현을 하지 못하였는데 </a:t>
            </a:r>
            <a:endParaRPr lang="en-US" altLang="ko-KR" sz="13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추후에 라이브러리의 기능을 </a:t>
            </a:r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100% </a:t>
            </a:r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활용 하여 적용 해볼 계획</a:t>
            </a:r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4733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11232" y="3056473"/>
            <a:ext cx="2340888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JavaScript</a:t>
            </a:r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를 능숙하게 활용하지 못하여서 가끔씩 페이지 업데이트가 잘 되지 않은 경우가 발생하여 </a:t>
            </a:r>
            <a:endParaRPr lang="en-US" altLang="ko-KR" sz="13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1300" dirty="0" err="1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새로고침을</a:t>
            </a:r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해주어야 한다</a:t>
            </a:r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이 문제를 최우선적으로 해결 할 계획</a:t>
            </a:r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endParaRPr lang="ko-KR" altLang="en-US" sz="13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55576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55576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547664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547664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11632" y="24208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2160" y="3240559"/>
            <a:ext cx="2340888" cy="692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디자인이 </a:t>
            </a:r>
            <a:r>
              <a:rPr lang="ko-KR" altLang="en-US" sz="1300" dirty="0" err="1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이쁘지</a:t>
            </a:r>
            <a:r>
              <a:rPr lang="ko-KR" altLang="en-US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않고 투박한데 기회가 된다면 디자인을 부탁하여 좀 더 세련된 페이지를 만들어 볼 계획</a:t>
            </a:r>
            <a:r>
              <a:rPr lang="en-US" altLang="ko-KR" sz="13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55576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55576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563888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563888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355976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355976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00192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300192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092280" y="2934469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7092280" y="299695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55976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355976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56388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56388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092280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092280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30019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30019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91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36560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한 학기 동안 수고 많으셨습니다 </a:t>
            </a:r>
            <a:r>
              <a:rPr lang="en-US" altLang="ko-KR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Wingdings" panose="05000000000000000000" pitchFamily="2" charset="2"/>
              </a:rPr>
              <a:t>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880440" y="2989401"/>
            <a:ext cx="14755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 활용   </a:t>
            </a:r>
            <a:r>
              <a:rPr lang="ko-KR" altLang="en-US" sz="2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라이브러리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07617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레이아웃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7625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기능상세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2924944"/>
            <a:ext cx="234088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    프로젝트        </a:t>
            </a:r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	</a:t>
            </a:r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개요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프로젝트 개요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985858" y="260648"/>
            <a:ext cx="3474574" cy="292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Web Diary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블로그처럼 간단한 노트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사진 등을 업로드하여 한 곳에서 사용자가 편리하게  관리 할 수 있게 해주는 웹 기반의 어플리케이션이다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</a:p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노트의 업로드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삭제 등의 기능을 제공하고 노트의 본문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해시태그 같은 요소들을 데이터베이스에서 따로 관리가 되어진다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 marL="342900" indent="-342900">
              <a:lnSpc>
                <a:spcPts val="1700"/>
              </a:lnSpc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사진과 동영상 등의 파일은 별도로 업로드가 가능하고 노트와는 분리되어 저장소에서 관리 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4211512" y="4653136"/>
            <a:ext cx="432000" cy="1249087"/>
            <a:chOff x="6444256" y="4243154"/>
            <a:chExt cx="432000" cy="1249087"/>
          </a:xfrm>
        </p:grpSpPr>
        <p:sp>
          <p:nvSpPr>
            <p:cNvPr id="96" name="직사각형 95"/>
            <p:cNvSpPr/>
            <p:nvPr/>
          </p:nvSpPr>
          <p:spPr>
            <a:xfrm>
              <a:off x="6444256" y="5312241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44256" y="5096217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444256" y="4880193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444256" y="4664169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444256" y="4459178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444256" y="4243154"/>
              <a:ext cx="432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2123728" y="6525344"/>
            <a:ext cx="47525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25"/>
          <p:cNvSpPr txBox="1">
            <a:spLocks noChangeArrowheads="1"/>
          </p:cNvSpPr>
          <p:nvPr/>
        </p:nvSpPr>
        <p:spPr bwMode="auto">
          <a:xfrm>
            <a:off x="2699792" y="3327375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Web Diary / Note </a:t>
            </a:r>
            <a:r>
              <a:rPr lang="ko-KR" altLang="en-US" sz="24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의 종류</a:t>
            </a:r>
            <a:endParaRPr lang="en-US" altLang="ko-KR" sz="24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030" name="Picture 6" descr="http://imgnews.naver.com/image/5407/2016/05/23/onenote_001-540x252_99_201605252306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726" y="4077072"/>
            <a:ext cx="3794749" cy="21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news.naver.com/image/5137/2015/09/30/65148_78128_1825_99_201509301307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0" y="4084476"/>
            <a:ext cx="3447306" cy="21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83569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활용 라이브러리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835696" y="1007985"/>
            <a:ext cx="4176464" cy="3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30425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2-1</a:t>
            </a: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3528" y="4437112"/>
            <a:ext cx="30963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자바스크립트 라이브러리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브라우저 호환성이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속 자바스크립트 라이브러리이다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선택된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엘리먼트들을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효율적으로 제어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할수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있게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3356993"/>
            <a:ext cx="88860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TextBox 119"/>
          <p:cNvSpPr txBox="1"/>
          <p:nvPr/>
        </p:nvSpPr>
        <p:spPr>
          <a:xfrm>
            <a:off x="3275856" y="4437112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Client-Side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Client-side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스크립트 언어를 단순화 할 수 있도록 설계되었다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868144" y="4437112"/>
            <a:ext cx="25922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쉬운문법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jQuery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의 문법은 코드보기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객체 모델 찾기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애니메이션 만들기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이벤트제어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Ajax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등을 쉽게 할 수 있도록 디자인 되어있다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334786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86814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915816" y="2124145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jQuery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6" name="Picture 2" descr="http://frutbunn.com/wp-content/uploads/2015/06/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2353444" cy="13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file6.uf.tistory.com/image/277B1C3355BDD62F1C20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99" y="2506960"/>
            <a:ext cx="23717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83569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활용 라이브러리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835696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Firebase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30425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2-2</a:t>
            </a: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3528" y="4437112"/>
            <a:ext cx="30963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Back-End Service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모바일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웹 개발 등 다양한 개발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백엔드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서비스를 제공하는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Baas(Backend as a service)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플랫폼이다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275856" y="4437112"/>
            <a:ext cx="25922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API </a:t>
            </a:r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형태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사용자 관리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푸쉬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알림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데이터베이스 등 미리 개발된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백엔드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기능을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API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형태로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868144" y="4437112"/>
            <a:ext cx="25922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사용자 친화적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백엔드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단의 개발에 드는 비용 및 시간을 최소화 하고 개발자가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프론트엔드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개발에 더 집중 할 수 있도록 도와준다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334786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86814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915816" y="2124145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Firebase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2054" name="Picture 6" descr="https://1.bp.blogspot.com/-YIfQT6q8ZM4/Vzyq5z1B8HI/AAAAAAAAAAc/UmWSSMLKtKgtH7CACElUp12zXkrPK5UoACLcB/s1600/image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0" y="2924944"/>
            <a:ext cx="2761448" cy="141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myprivateproxy.net/wp-content/uploads/2015/11/api-a397cc184c5622fb5130af1b7baf149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97" y="2974641"/>
            <a:ext cx="1556791" cy="15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growth.ca/wp-content/uploads/2016/03/User-Friendly-Web-Development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69" y="2874399"/>
            <a:ext cx="1490705" cy="149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8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83569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활용 라이브러리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835696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CKEditor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30425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2-3</a:t>
            </a: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3528" y="4437112"/>
            <a:ext cx="30963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Text Editor Library</a:t>
            </a:r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CKEditor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는 자바스크립트 기반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위지웍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웹 에디터 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기본 서식이 포함 되어 있으며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다양한 편집 옵션을 제공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275856" y="4437112"/>
            <a:ext cx="25922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다양한 기능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다양한 기본 서식을 제공해준다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템플릿을 사용하여 표준화된 컨텐츠를 빠르게 시작하거나 실행 취소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선택적 붙여넣기 등이 지원 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868144" y="4437112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오류처리</a:t>
            </a:r>
            <a:endParaRPr lang="en-US" altLang="ko-KR" sz="2000" dirty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손상된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코드를 자동으로 수정하여 적절한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HTML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 생성되도록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예를 들어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&lt;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br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/&gt;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 누락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되었을 경우에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CKEditor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누락 태그를 자동으로 삽입한다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334786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86814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915816" y="2124145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CKEditor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4098" name="Picture 2" descr="https://pbs.twimg.com/media/C9T6rqyUAAAO5Z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649091" cy="9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consdb.com/icons/preview/orange/edit-xx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506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es.digopaul.com/wp-content/uploads/related_images/2015/09/08/technique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93" y="2813587"/>
            <a:ext cx="1545128" cy="15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4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83569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활용 라이브러리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835696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Materialize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30425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2-4</a:t>
            </a: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/>
            <a:endParaRPr lang="en-US" altLang="ko-KR" sz="8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3528" y="4437112"/>
            <a:ext cx="30963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CSS Framework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Material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디자인 기반의 최신 반응형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Front-end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프레임 워크이다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부트스트랩이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제공하는 모든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CSS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275856" y="4437112"/>
            <a:ext cx="25922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UI Component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자바스크립트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HTML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로 작성된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구성요소를 제공하고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CSS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직접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작성하지 않아도 되기 때문에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웹 디자인 구현을 도와준다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868144" y="4437112"/>
            <a:ext cx="25922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SASS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Materialize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SASS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두가지 형식으로 프레임워크를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334786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86814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915816" y="2124145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Materialize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5124" name="Picture 4" descr="http://quintagroup.com/cms/technology/Images/material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6" y="2863173"/>
            <a:ext cx="2667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materializecss.com/images/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15" y="3082257"/>
            <a:ext cx="2013378" cy="10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ass-lang.com/assets/img/styleguide/black-7fd39aa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77" y="3002572"/>
            <a:ext cx="1649245" cy="12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74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레이아웃 구성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데스크탑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레이아웃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059336" y="5973598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Desktop</a:t>
            </a:r>
          </a:p>
        </p:txBody>
      </p:sp>
      <p:pic>
        <p:nvPicPr>
          <p:cNvPr id="17" name="그림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489" y="1693465"/>
            <a:ext cx="6690046" cy="4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레이아웃 구성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 레이아웃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3203848" y="6207576"/>
            <a:ext cx="25922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Mobile</a:t>
            </a:r>
          </a:p>
        </p:txBody>
      </p:sp>
      <p:pic>
        <p:nvPicPr>
          <p:cNvPr id="18" name="그림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93" y="1771730"/>
            <a:ext cx="2532575" cy="431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1730"/>
            <a:ext cx="2530405" cy="4316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657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1170</Words>
  <Application>Microsoft Office PowerPoint</Application>
  <PresentationFormat>화면 슬라이드 쇼(4:3)</PresentationFormat>
  <Paragraphs>257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나눔바른고딕</vt:lpstr>
      <vt:lpstr>나눔고딕 ExtraBold</vt:lpstr>
      <vt:lpstr>나눔고딕</vt:lpstr>
      <vt:lpstr>배달의민족 한나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윤도훈</cp:lastModifiedBy>
  <cp:revision>138</cp:revision>
  <dcterms:created xsi:type="dcterms:W3CDTF">2014-05-20T10:28:59Z</dcterms:created>
  <dcterms:modified xsi:type="dcterms:W3CDTF">2017-06-10T15:08:18Z</dcterms:modified>
</cp:coreProperties>
</file>